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1305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62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9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66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95543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0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3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1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1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08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3222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19391E7-D978-4BF4-9E49-D582EB01C430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0CC7202-31FD-4D5A-90BF-E8D776A576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618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 of Death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Holmes, Alex Buchanan, Mike </a:t>
            </a:r>
            <a:r>
              <a:rPr lang="en-US" dirty="0" err="1" smtClean="0"/>
              <a:t>Danino</a:t>
            </a:r>
            <a:r>
              <a:rPr lang="en-US" dirty="0" smtClean="0"/>
              <a:t>, Jess 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5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Kevin Holmes – Team Lead, architect, algorithms, and graphics</a:t>
            </a:r>
          </a:p>
          <a:p>
            <a:r>
              <a:rPr lang="en-US" dirty="0" smtClean="0"/>
              <a:t>Alex Buchanan – Seed factory work, and level completion</a:t>
            </a:r>
          </a:p>
          <a:p>
            <a:r>
              <a:rPr lang="en-US" dirty="0" smtClean="0"/>
              <a:t>Mike </a:t>
            </a:r>
            <a:r>
              <a:rPr lang="en-US" dirty="0" err="1" smtClean="0"/>
              <a:t>Danino</a:t>
            </a:r>
            <a:r>
              <a:rPr lang="en-US" dirty="0" smtClean="0"/>
              <a:t> – Pasting and button systems</a:t>
            </a:r>
          </a:p>
          <a:p>
            <a:r>
              <a:rPr lang="en-US" dirty="0" smtClean="0"/>
              <a:t>Jess Lai – Button system and seed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8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Conway’s Game of Life</a:t>
            </a:r>
          </a:p>
          <a:p>
            <a:r>
              <a:rPr lang="en-US" dirty="0" smtClean="0"/>
              <a:t>Simple algorithm, creates complex systems</a:t>
            </a:r>
          </a:p>
          <a:p>
            <a:r>
              <a:rPr lang="en-US" dirty="0" smtClean="0"/>
              <a:t>Created in the 70’s </a:t>
            </a:r>
          </a:p>
          <a:p>
            <a:r>
              <a:rPr lang="en-US" dirty="0" smtClean="0"/>
              <a:t>We added some rules to turn it into a game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36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883078" cy="32553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278" y="1690688"/>
            <a:ext cx="4795795" cy="31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4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353549" cy="3773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381" y="1690688"/>
            <a:ext cx="2372261" cy="3773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512" y="1690688"/>
            <a:ext cx="2326105" cy="37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OpenGL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81" y="1690688"/>
            <a:ext cx="2520315" cy="4480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62" y="1690688"/>
            <a:ext cx="252031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8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 Implementation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804" y="4170651"/>
            <a:ext cx="3981796" cy="247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804" y="1523308"/>
            <a:ext cx="3965172" cy="2470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170651"/>
            <a:ext cx="3981797" cy="2479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523308"/>
            <a:ext cx="3981797" cy="24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3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65211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61</TotalTime>
  <Words>88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Franklin Gothic Book</vt:lpstr>
      <vt:lpstr>Crop</vt:lpstr>
      <vt:lpstr>Game of Death</vt:lpstr>
      <vt:lpstr>The Team</vt:lpstr>
      <vt:lpstr>Background</vt:lpstr>
      <vt:lpstr>Planning</vt:lpstr>
      <vt:lpstr>Initial Implementation</vt:lpstr>
      <vt:lpstr>Intermediate OpenGL Implementation</vt:lpstr>
      <vt:lpstr>Unity Implementation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of Death</dc:title>
  <dc:creator>Ale Buchanan</dc:creator>
  <cp:lastModifiedBy>Ale Buchanan</cp:lastModifiedBy>
  <cp:revision>6</cp:revision>
  <dcterms:created xsi:type="dcterms:W3CDTF">2018-05-01T16:27:00Z</dcterms:created>
  <dcterms:modified xsi:type="dcterms:W3CDTF">2018-05-01T17:38:23Z</dcterms:modified>
</cp:coreProperties>
</file>